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0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1D26"/>
    <a:srgbClr val="831F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17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51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8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8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9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2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7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0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50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6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1CE54-37F1-4848-BE4A-36DE078C1FA8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FA2D5-E0A9-644E-9582-31F3ED955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2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26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448"/>
            <a:ext cx="9144000" cy="65075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4400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506"/>
            <a:ext cx="9144000" cy="65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448"/>
            <a:ext cx="9144000" cy="65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2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703"/>
            <a:ext cx="9144000" cy="648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31"/>
            <a:ext cx="9144000" cy="64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2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755"/>
            <a:ext cx="9144000" cy="65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31"/>
            <a:ext cx="9144000" cy="64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3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448"/>
            <a:ext cx="9144000" cy="65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448"/>
            <a:ext cx="9144000" cy="65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18"/>
            <a:ext cx="9144000" cy="651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21 at 5.2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671"/>
            <a:ext cx="9144000" cy="64983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4400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96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5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65"/>
            <a:ext cx="9144000" cy="65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5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561"/>
            <a:ext cx="9144000" cy="65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5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917"/>
            <a:ext cx="9144000" cy="65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5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728"/>
            <a:ext cx="9144000" cy="65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939"/>
            <a:ext cx="9144000" cy="64960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4400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27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939"/>
            <a:ext cx="9144000" cy="64960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4400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2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231"/>
            <a:ext cx="9144000" cy="6496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34400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2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958"/>
            <a:ext cx="9144000" cy="65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0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163"/>
            <a:ext cx="9144000" cy="65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214"/>
            <a:ext cx="9144000" cy="65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1 at 5.3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609"/>
            <a:ext cx="9144000" cy="65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53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</Words>
  <Application>Microsoft Office PowerPoint</Application>
  <PresentationFormat>On-screen Show (4:3)</PresentationFormat>
  <Paragraphs>5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MED-U CORE MODULE  16: MSK Trauma</dc:title>
  <dc:creator>Matt Cirigliano</dc:creator>
  <cp:lastModifiedBy>Martin Pusic</cp:lastModifiedBy>
  <cp:revision>4</cp:revision>
  <dcterms:created xsi:type="dcterms:W3CDTF">2015-09-21T22:31:53Z</dcterms:created>
  <dcterms:modified xsi:type="dcterms:W3CDTF">2016-07-07T17:02:35Z</dcterms:modified>
</cp:coreProperties>
</file>